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65" r:id="rId7"/>
    <p:sldId id="273" r:id="rId8"/>
    <p:sldId id="258" r:id="rId9"/>
    <p:sldId id="267" r:id="rId10"/>
    <p:sldId id="26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80" autoAdjust="0"/>
  </p:normalViewPr>
  <p:slideViewPr>
    <p:cSldViewPr>
      <p:cViewPr varScale="1">
        <p:scale>
          <a:sx n="66" d="100"/>
          <a:sy n="66" d="100"/>
        </p:scale>
        <p:origin x="1002" y="60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Feeling More Comfortable Talking About Racism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of the Redwoods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it’s difficult and uncomfortable talking about race and racism: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created </a:t>
            </a:r>
            <a:r>
              <a:rPr lang="en-US" dirty="0" smtClean="0"/>
              <a:t>“color-</a:t>
            </a:r>
            <a:r>
              <a:rPr lang="en-US" dirty="0" err="1" smtClean="0"/>
              <a:t>blindedness</a:t>
            </a:r>
            <a:r>
              <a:rPr lang="en-US" dirty="0" smtClean="0"/>
              <a:t>” as a response to historical discrimination.</a:t>
            </a:r>
            <a:endParaRPr lang="en-US" dirty="0"/>
          </a:p>
          <a:p>
            <a:r>
              <a:rPr lang="en-US" dirty="0" smtClean="0"/>
              <a:t>Race and racism in this country involve historical discrimination and those responsible for it.</a:t>
            </a:r>
            <a:endParaRPr lang="en-US" dirty="0"/>
          </a:p>
          <a:p>
            <a:r>
              <a:rPr lang="en-US" dirty="0" smtClean="0"/>
              <a:t>People of color have empowered themselves, including through the use of language, and empowerment language is at times interpreted as shaming language.</a:t>
            </a:r>
          </a:p>
          <a:p>
            <a:r>
              <a:rPr lang="en-US" dirty="0" smtClean="0"/>
              <a:t>Racism and White privilege are still seen as an “individual” phenomena, not a “structural”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28600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WORDS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vs. African-American vs. of African descent</a:t>
            </a:r>
          </a:p>
          <a:p>
            <a:r>
              <a:rPr lang="en-US" dirty="0" smtClean="0"/>
              <a:t>Asian vs. API vs. Oriental</a:t>
            </a:r>
          </a:p>
          <a:p>
            <a:r>
              <a:rPr lang="en-US" dirty="0" smtClean="0"/>
              <a:t>Latino vs. Hispanic vs. Mexican</a:t>
            </a:r>
          </a:p>
          <a:p>
            <a:r>
              <a:rPr lang="en-US" dirty="0" smtClean="0"/>
              <a:t>Illegal vs. Undocumented</a:t>
            </a:r>
          </a:p>
          <a:p>
            <a:r>
              <a:rPr lang="en-US" dirty="0" smtClean="0"/>
              <a:t>LGBT vs. LGBTQ</a:t>
            </a:r>
          </a:p>
          <a:p>
            <a:r>
              <a:rPr lang="en-US" dirty="0" smtClean="0"/>
              <a:t>Minorities vs. People of Color</a:t>
            </a:r>
          </a:p>
          <a:p>
            <a:r>
              <a:rPr lang="en-US" dirty="0" smtClean="0"/>
              <a:t>Personal racism vs. Institutional &amp; Structural racism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Tools: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0"/>
            <a:ext cx="2743199" cy="3599078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922683"/>
              </p:ext>
            </p:extLst>
          </p:nvPr>
        </p:nvGraphicFramePr>
        <p:xfrm>
          <a:off x="6202363" y="1676400"/>
          <a:ext cx="4698999" cy="530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6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When in doubt, ask.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342900" indent="-342900">
                        <a:buAutoNum type="arabicParenR" startAt="2"/>
                      </a:pPr>
                      <a:r>
                        <a:rPr lang="en-US" dirty="0" smtClean="0"/>
                        <a:t>Defer</a:t>
                      </a:r>
                      <a:r>
                        <a:rPr lang="en-US" baseline="0" dirty="0" smtClean="0"/>
                        <a:t> to the other’s experience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3)  Be</a:t>
                      </a:r>
                      <a:r>
                        <a:rPr lang="en-US" baseline="0" dirty="0" smtClean="0"/>
                        <a:t> conscious of White privilege.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4)  Be conscious of the impacts of historical discrimination.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Workshops: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Panel on Why Underrepresented Students Leave CR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20, 3-4:30, FM110.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Guest Speaker:  Chris Crass Talk on How to be a Powerful Ally to Underrepresented Students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November 3, 3-4:30, AT 103/104.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26</TotalTime>
  <Words>220</Words>
  <Application>Microsoft Office PowerPoint</Application>
  <PresentationFormat>Custom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 16x9</vt:lpstr>
      <vt:lpstr>Feeling More Comfortable Talking About Racism</vt:lpstr>
      <vt:lpstr>Why it’s difficult and uncomfortable talking about race and racism:</vt:lpstr>
      <vt:lpstr>WORDS are IMPORTANT</vt:lpstr>
      <vt:lpstr>Helpful Tools:</vt:lpstr>
      <vt:lpstr>Discussion</vt:lpstr>
      <vt:lpstr>Upcoming Workshops:</vt:lpstr>
      <vt:lpstr>PowerPoint Presentation</vt:lpstr>
    </vt:vector>
  </TitlesOfParts>
  <Company>Redwoods Community College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More Comfortable Talking About Racism</dc:title>
  <dc:creator>Saucedo, Renee M</dc:creator>
  <cp:lastModifiedBy>Saucedo, Renee M</cp:lastModifiedBy>
  <cp:revision>4</cp:revision>
  <dcterms:created xsi:type="dcterms:W3CDTF">2016-10-13T21:11:03Z</dcterms:created>
  <dcterms:modified xsi:type="dcterms:W3CDTF">2016-10-13T21:37:44Z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