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5D8A-022A-4B6F-9AD1-2D40C31E543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583DA2-098D-44F9-BB96-A1B767C243C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5D8A-022A-4B6F-9AD1-2D40C31E543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83DA2-098D-44F9-BB96-A1B767C24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5D8A-022A-4B6F-9AD1-2D40C31E543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83DA2-098D-44F9-BB96-A1B767C24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5D8A-022A-4B6F-9AD1-2D40C31E543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583DA2-098D-44F9-BB96-A1B767C243C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5D8A-022A-4B6F-9AD1-2D40C31E543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583DA2-098D-44F9-BB96-A1B767C243C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5D8A-022A-4B6F-9AD1-2D40C31E543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583DA2-098D-44F9-BB96-A1B767C243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5D8A-022A-4B6F-9AD1-2D40C31E543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583DA2-098D-44F9-BB96-A1B767C243C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5D8A-022A-4B6F-9AD1-2D40C31E543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583DA2-098D-44F9-BB96-A1B767C243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5D8A-022A-4B6F-9AD1-2D40C31E543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583DA2-098D-44F9-BB96-A1B767C243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5D8A-022A-4B6F-9AD1-2D40C31E543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583DA2-098D-44F9-BB96-A1B767C243C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5D8A-022A-4B6F-9AD1-2D40C31E543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583DA2-098D-44F9-BB96-A1B767C243C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3875D8A-022A-4B6F-9AD1-2D40C31E543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2583DA2-098D-44F9-BB96-A1B767C243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Media Preferences Survey Results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College of the Redwoods</a:t>
            </a:r>
          </a:p>
          <a:p>
            <a:r>
              <a:rPr lang="en-US" dirty="0" smtClean="0"/>
              <a:t>February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2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429 </a:t>
            </a:r>
            <a:r>
              <a:rPr lang="en-US" dirty="0" smtClean="0"/>
              <a:t>CR students </a:t>
            </a:r>
            <a:r>
              <a:rPr lang="en-US" dirty="0"/>
              <a:t>participated in the survey via e-mail in fall 2015.</a:t>
            </a:r>
          </a:p>
          <a:p>
            <a:r>
              <a:rPr lang="en-US" dirty="0"/>
              <a:t>One student was randomly selected to win an Amazon gift card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Interact marketing consulting firm conducted the survey.</a:t>
            </a:r>
            <a:endParaRPr lang="en-US" dirty="0"/>
          </a:p>
          <a:p>
            <a:r>
              <a:rPr lang="en-US" dirty="0" smtClean="0"/>
              <a:t>Here are the results from a selected set of questions.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0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0"/>
            <a:ext cx="8664715" cy="5059363"/>
          </a:xfrm>
        </p:spPr>
      </p:pic>
    </p:spTree>
    <p:extLst>
      <p:ext uri="{BB962C8B-B14F-4D97-AF65-F5344CB8AC3E}">
        <p14:creationId xmlns:p14="http://schemas.microsoft.com/office/powerpoint/2010/main" val="181948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6800"/>
            <a:ext cx="8649060" cy="4724400"/>
          </a:xfrm>
        </p:spPr>
      </p:pic>
    </p:spTree>
    <p:extLst>
      <p:ext uri="{BB962C8B-B14F-4D97-AF65-F5344CB8AC3E}">
        <p14:creationId xmlns:p14="http://schemas.microsoft.com/office/powerpoint/2010/main" val="193848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14400"/>
            <a:ext cx="8488539" cy="4636718"/>
          </a:xfrm>
        </p:spPr>
      </p:pic>
    </p:spTree>
    <p:extLst>
      <p:ext uri="{BB962C8B-B14F-4D97-AF65-F5344CB8AC3E}">
        <p14:creationId xmlns:p14="http://schemas.microsoft.com/office/powerpoint/2010/main" val="2705901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38200"/>
            <a:ext cx="8488539" cy="4636718"/>
          </a:xfrm>
        </p:spPr>
      </p:pic>
    </p:spTree>
    <p:extLst>
      <p:ext uri="{BB962C8B-B14F-4D97-AF65-F5344CB8AC3E}">
        <p14:creationId xmlns:p14="http://schemas.microsoft.com/office/powerpoint/2010/main" val="316466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14400"/>
            <a:ext cx="8763000" cy="4786638"/>
          </a:xfrm>
        </p:spPr>
      </p:pic>
    </p:spTree>
    <p:extLst>
      <p:ext uri="{BB962C8B-B14F-4D97-AF65-F5344CB8AC3E}">
        <p14:creationId xmlns:p14="http://schemas.microsoft.com/office/powerpoint/2010/main" val="413202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762000"/>
            <a:ext cx="7393551" cy="4038600"/>
          </a:xfrm>
        </p:spPr>
      </p:pic>
      <p:sp>
        <p:nvSpPr>
          <p:cNvPr id="5" name="TextBox 4"/>
          <p:cNvSpPr txBox="1"/>
          <p:nvPr/>
        </p:nvSpPr>
        <p:spPr>
          <a:xfrm>
            <a:off x="1182950" y="5181600"/>
            <a:ext cx="68716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Students 25 and younger accounted for the majority of responses,</a:t>
            </a:r>
          </a:p>
          <a:p>
            <a:r>
              <a:rPr lang="en-US" dirty="0"/>
              <a:t>w</a:t>
            </a:r>
            <a:r>
              <a:rPr lang="en-US" dirty="0" smtClean="0"/>
              <a:t>hich is also true of the overall student body.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991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849682"/>
            <a:ext cx="7239000" cy="3954179"/>
          </a:xfrm>
        </p:spPr>
      </p:pic>
      <p:sp>
        <p:nvSpPr>
          <p:cNvPr id="5" name="TextBox 4"/>
          <p:cNvSpPr txBox="1"/>
          <p:nvPr/>
        </p:nvSpPr>
        <p:spPr>
          <a:xfrm>
            <a:off x="1447800" y="5410200"/>
            <a:ext cx="65382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 50 students at the Del Norte campus responded (12.5%). </a:t>
            </a:r>
          </a:p>
          <a:p>
            <a:r>
              <a:rPr lang="en-US" dirty="0" smtClean="0"/>
              <a:t>Del Norte students make up almost ten percent of the overall</a:t>
            </a:r>
          </a:p>
          <a:p>
            <a:r>
              <a:rPr lang="en-US" dirty="0"/>
              <a:t>s</a:t>
            </a:r>
            <a:r>
              <a:rPr lang="en-US" dirty="0" smtClean="0"/>
              <a:t>tudent body.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615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85</TotalTime>
  <Words>98</Words>
  <Application>Microsoft Office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Elemental</vt:lpstr>
      <vt:lpstr> Media Preferences Survey Results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Redwoods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Preferences Survey Results Conducted by Interact Consulting Firm</dc:title>
  <dc:creator>Windows User</dc:creator>
  <cp:lastModifiedBy>Windows User</cp:lastModifiedBy>
  <cp:revision>3</cp:revision>
  <dcterms:created xsi:type="dcterms:W3CDTF">2016-02-18T18:37:48Z</dcterms:created>
  <dcterms:modified xsi:type="dcterms:W3CDTF">2016-02-18T20:03:08Z</dcterms:modified>
</cp:coreProperties>
</file>